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86" r:id="rId2"/>
    <p:sldId id="287" r:id="rId3"/>
    <p:sldId id="279" r:id="rId4"/>
    <p:sldId id="268" r:id="rId5"/>
    <p:sldId id="269" r:id="rId6"/>
    <p:sldId id="284" r:id="rId7"/>
    <p:sldId id="274" r:id="rId8"/>
    <p:sldId id="288" r:id="rId9"/>
    <p:sldId id="289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43" y="3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319E-6277-4E16-B996-5F87D83CD783}" type="datetimeFigureOut">
              <a:rPr lang="en-US" smtClean="0"/>
              <a:pPr/>
              <a:t>26/9/2021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91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319E-6277-4E16-B996-5F87D83CD783}" type="datetimeFigureOut">
              <a:rPr lang="en-US" smtClean="0"/>
              <a:pPr/>
              <a:t>26/9/2021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827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319E-6277-4E16-B996-5F87D83CD783}" type="datetimeFigureOut">
              <a:rPr lang="en-US" smtClean="0"/>
              <a:pPr/>
              <a:t>26/9/2021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747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319E-6277-4E16-B996-5F87D83CD783}" type="datetimeFigureOut">
              <a:rPr lang="en-US" smtClean="0"/>
              <a:pPr/>
              <a:t>26/9/2021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27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319E-6277-4E16-B996-5F87D83CD783}" type="datetimeFigureOut">
              <a:rPr lang="en-US" smtClean="0"/>
              <a:pPr/>
              <a:t>26/9/2021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22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319E-6277-4E16-B996-5F87D83CD783}" type="datetimeFigureOut">
              <a:rPr lang="en-US" smtClean="0"/>
              <a:pPr/>
              <a:t>26/9/2021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2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319E-6277-4E16-B996-5F87D83CD783}" type="datetimeFigureOut">
              <a:rPr lang="en-US" smtClean="0"/>
              <a:pPr/>
              <a:t>26/9/2021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22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319E-6277-4E16-B996-5F87D83CD783}" type="datetimeFigureOut">
              <a:rPr lang="en-US" smtClean="0"/>
              <a:pPr/>
              <a:t>26/9/2021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49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319E-6277-4E16-B996-5F87D83CD783}" type="datetimeFigureOut">
              <a:rPr lang="en-US" smtClean="0"/>
              <a:pPr/>
              <a:t>26/9/2021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962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319E-6277-4E16-B996-5F87D83CD783}" type="datetimeFigureOut">
              <a:rPr lang="en-US" smtClean="0"/>
              <a:pPr/>
              <a:t>26/9/2021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46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319E-6277-4E16-B996-5F87D83CD783}" type="datetimeFigureOut">
              <a:rPr lang="en-US" smtClean="0"/>
              <a:pPr/>
              <a:t>26/9/2021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03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1319E-6277-4E16-B996-5F87D83CD783}" type="datetimeFigureOut">
              <a:rPr lang="en-US" smtClean="0"/>
              <a:pPr/>
              <a:t>26/9/2021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1AD2E-1036-4A94-A736-A03E8B95C3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3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4" descr="http://previews.123rf.com/images/yuyuyi/yuyuyi1208/yuyuyi120800192/21782334-kids-and-frame-Stock-Vector-children-school-bor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815808" y="1216452"/>
            <a:ext cx="7817628" cy="237757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950" b="1" dirty="0">
                <a:ln w="9525">
                  <a:solidFill>
                    <a:srgbClr val="FFFFFF"/>
                  </a:solidFill>
                  <a:prstDash val="solid"/>
                </a:ln>
                <a:solidFill>
                  <a:srgbClr val="17368D"/>
                </a:solidFill>
                <a:effectLst>
                  <a:outerShdw blurRad="12700" dist="38100" dir="2700000" algn="tl" rotWithShape="0">
                    <a:srgbClr val="FFCAAA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CON </a:t>
            </a:r>
          </a:p>
          <a:p>
            <a:pPr algn="ctr">
              <a:defRPr/>
            </a:pPr>
            <a:r>
              <a:rPr lang="en-US" sz="4950" b="1" dirty="0">
                <a:ln w="9525">
                  <a:solidFill>
                    <a:srgbClr val="FFFFFF"/>
                  </a:solidFill>
                  <a:prstDash val="solid"/>
                </a:ln>
                <a:solidFill>
                  <a:srgbClr val="17368D"/>
                </a:solidFill>
                <a:effectLst>
                  <a:outerShdw blurRad="12700" dist="38100" dir="2700000" algn="tl" rotWithShape="0">
                    <a:srgbClr val="FFCAAA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ĐẾN VỚI LỚP HỌC</a:t>
            </a:r>
          </a:p>
          <a:p>
            <a:pPr algn="ctr">
              <a:defRPr/>
            </a:pPr>
            <a:r>
              <a:rPr lang="en-US" sz="4950" b="1" dirty="0" err="1">
                <a:ln w="9525">
                  <a:solidFill>
                    <a:srgbClr val="FFFFFF"/>
                  </a:solidFill>
                  <a:prstDash val="solid"/>
                </a:ln>
                <a:solidFill>
                  <a:srgbClr val="17368D"/>
                </a:solidFill>
                <a:effectLst>
                  <a:outerShdw blurRad="12700" dist="38100" dir="2700000" algn="tl" rotWithShape="0">
                    <a:srgbClr val="FFCAAA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4950" b="1" dirty="0">
                <a:ln w="9525">
                  <a:solidFill>
                    <a:srgbClr val="FFFFFF"/>
                  </a:solidFill>
                  <a:prstDash val="solid"/>
                </a:ln>
                <a:solidFill>
                  <a:srgbClr val="17368D"/>
                </a:solidFill>
                <a:effectLst>
                  <a:outerShdw blurRad="12700" dist="38100" dir="2700000" algn="tl" rotWithShape="0">
                    <a:srgbClr val="FFCAAA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50" b="1" dirty="0" err="1">
                <a:ln w="9525">
                  <a:solidFill>
                    <a:srgbClr val="FFFFFF"/>
                  </a:solidFill>
                  <a:prstDash val="solid"/>
                </a:ln>
                <a:solidFill>
                  <a:srgbClr val="17368D"/>
                </a:solidFill>
                <a:effectLst>
                  <a:outerShdw blurRad="12700" dist="38100" dir="2700000" algn="tl" rotWithShape="0">
                    <a:srgbClr val="FFCAAA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endParaRPr lang="en-US" sz="4950" b="1" dirty="0">
              <a:ln w="9525">
                <a:solidFill>
                  <a:srgbClr val="FFFFFF"/>
                </a:solidFill>
                <a:prstDash val="solid"/>
              </a:ln>
              <a:solidFill>
                <a:srgbClr val="17368D"/>
              </a:solidFill>
              <a:effectLst>
                <a:outerShdw blurRad="12700" dist="38100" dir="2700000" algn="tl" rotWithShape="0">
                  <a:srgbClr val="FFCAAA">
                    <a:lumMod val="60000"/>
                    <a:lumOff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0909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1"/>
          <p:cNvSpPr>
            <a:spLocks noChangeArrowheads="1" noChangeShapeType="1" noTextEdit="1"/>
          </p:cNvSpPr>
          <p:nvPr/>
        </p:nvSpPr>
        <p:spPr bwMode="auto">
          <a:xfrm>
            <a:off x="228600" y="990600"/>
            <a:ext cx="2133600" cy="1066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ahoma"/>
                <a:ea typeface="Tahoma"/>
                <a:cs typeface="Tahoma"/>
              </a:rPr>
              <a:t>Chủ đề </a:t>
            </a:r>
            <a:r>
              <a:rPr lang="vi-VN" sz="3600" b="1" kern="1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ahoma"/>
                <a:ea typeface="Tahoma"/>
                <a:cs typeface="Tahoma"/>
              </a:rPr>
              <a:t>I</a:t>
            </a:r>
            <a:r>
              <a:rPr lang="en-US" sz="3600" b="1" kern="1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ahoma"/>
                <a:ea typeface="Tahoma"/>
                <a:cs typeface="Tahoma"/>
              </a:rPr>
              <a:t>: </a:t>
            </a:r>
            <a:endParaRPr lang="en-US" sz="3600" b="1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ahoma"/>
              <a:ea typeface="Tahoma"/>
              <a:cs typeface="Tahoma"/>
            </a:endParaRPr>
          </a:p>
        </p:txBody>
      </p:sp>
      <p:sp>
        <p:nvSpPr>
          <p:cNvPr id="2055" name="WordArt 26"/>
          <p:cNvSpPr>
            <a:spLocks noChangeArrowheads="1" noChangeShapeType="1" noTextEdit="1"/>
          </p:cNvSpPr>
          <p:nvPr/>
        </p:nvSpPr>
        <p:spPr bwMode="auto">
          <a:xfrm>
            <a:off x="2438400" y="1033780"/>
            <a:ext cx="54768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8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KHÁM PHÁ MÁY TÍNH</a:t>
            </a:r>
          </a:p>
        </p:txBody>
      </p:sp>
      <p:sp>
        <p:nvSpPr>
          <p:cNvPr id="2056" name="WordArt 29"/>
          <p:cNvSpPr>
            <a:spLocks noChangeArrowheads="1" noChangeShapeType="1" noTextEdit="1"/>
          </p:cNvSpPr>
          <p:nvPr/>
        </p:nvSpPr>
        <p:spPr bwMode="auto">
          <a:xfrm>
            <a:off x="3571240" y="2387600"/>
            <a:ext cx="2362200" cy="60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71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/>
                <a:cs typeface="Arial"/>
              </a:rPr>
              <a:t>Bài </a:t>
            </a:r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/>
                <a:cs typeface="Arial"/>
              </a:rPr>
              <a:t>4 </a:t>
            </a:r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Arial"/>
              <a:cs typeface="Arial"/>
            </a:endParaRPr>
          </a:p>
        </p:txBody>
      </p:sp>
      <p:sp>
        <p:nvSpPr>
          <p:cNvPr id="2057" name="WordArt 30"/>
          <p:cNvSpPr>
            <a:spLocks noChangeArrowheads="1" noChangeShapeType="1" noTextEdit="1"/>
          </p:cNvSpPr>
          <p:nvPr/>
        </p:nvSpPr>
        <p:spPr bwMode="auto">
          <a:xfrm>
            <a:off x="1295400" y="3505200"/>
            <a:ext cx="6376988" cy="1981200"/>
          </a:xfrm>
          <a:prstGeom prst="rect">
            <a:avLst/>
          </a:prstGeom>
        </p:spPr>
        <p:txBody>
          <a:bodyPr wrap="none" fromWordArt="1">
            <a:prstTxWarp prst="textChevronInverted">
              <a:avLst/>
            </a:prstTxWarp>
          </a:bodyPr>
          <a:lstStyle/>
          <a:p>
            <a:pPr algn="ctr">
              <a:defRPr/>
            </a:pPr>
            <a:r>
              <a:rPr lang="en-US" sz="3600" b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50000">
                      <a:srgbClr val="761800"/>
                    </a:gs>
                    <a:gs pos="100000">
                      <a:srgbClr val="FF3300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THƯ ĐIỆN 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50000">
                      <a:srgbClr val="761800"/>
                    </a:gs>
                    <a:gs pos="100000">
                      <a:srgbClr val="FF3300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TỬ </a:t>
            </a:r>
            <a:r>
              <a:rPr lang="en-US" sz="3600" b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50000">
                      <a:srgbClr val="761800"/>
                    </a:gs>
                    <a:gs pos="100000">
                      <a:srgbClr val="FF3300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(TIẾP 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50000">
                      <a:srgbClr val="761800"/>
                    </a:gs>
                    <a:gs pos="100000">
                      <a:srgbClr val="FF3300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THEO)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3300"/>
                  </a:gs>
                  <a:gs pos="50000">
                    <a:srgbClr val="761800"/>
                  </a:gs>
                  <a:gs pos="100000">
                    <a:srgbClr val="FF3300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345180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04805" y="909935"/>
            <a:ext cx="528375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all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1.Gửi thư có đính kèm tệp tin</a:t>
            </a:r>
            <a:endParaRPr lang="en-US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 descr="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71600"/>
            <a:ext cx="9144000" cy="5486400"/>
          </a:xfrm>
          <a:prstGeom prst="rect">
            <a:avLst/>
          </a:prstGeom>
        </p:spPr>
      </p:pic>
      <p:sp>
        <p:nvSpPr>
          <p:cNvPr id="18" name="Oval Callout 17"/>
          <p:cNvSpPr/>
          <p:nvPr/>
        </p:nvSpPr>
        <p:spPr>
          <a:xfrm>
            <a:off x="4648200" y="2362200"/>
            <a:ext cx="3733800" cy="1219200"/>
          </a:xfrm>
          <a:prstGeom prst="wedgeEllipseCallout">
            <a:avLst>
              <a:gd name="adj1" fmla="val -139247"/>
              <a:gd name="adj2" fmla="val -1125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soạn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18" descr="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5264" y="2362200"/>
            <a:ext cx="5858736" cy="4284620"/>
          </a:xfrm>
          <a:prstGeom prst="rect">
            <a:avLst/>
          </a:prstGeom>
        </p:spPr>
      </p:pic>
      <p:sp>
        <p:nvSpPr>
          <p:cNvPr id="20" name="Oval Callout 19"/>
          <p:cNvSpPr/>
          <p:nvPr/>
        </p:nvSpPr>
        <p:spPr>
          <a:xfrm>
            <a:off x="6477000" y="4495800"/>
            <a:ext cx="2057400" cy="1368152"/>
          </a:xfrm>
          <a:prstGeom prst="wedgeEllipseCallout">
            <a:avLst>
              <a:gd name="adj1" fmla="val -101958"/>
              <a:gd name="adj2" fmla="val -6183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Soạn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val Callout 20"/>
          <p:cNvSpPr/>
          <p:nvPr/>
        </p:nvSpPr>
        <p:spPr>
          <a:xfrm>
            <a:off x="304805" y="4597480"/>
            <a:ext cx="2420512" cy="1368152"/>
          </a:xfrm>
          <a:prstGeom prst="wedgeEllipseCallout">
            <a:avLst>
              <a:gd name="adj1" fmla="val 93649"/>
              <a:gd name="adj2" fmla="val -1332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val Callout 22"/>
          <p:cNvSpPr/>
          <p:nvPr/>
        </p:nvSpPr>
        <p:spPr>
          <a:xfrm>
            <a:off x="-304800" y="922595"/>
            <a:ext cx="2743200" cy="1439605"/>
          </a:xfrm>
          <a:prstGeom prst="wedgeEllipseCallout">
            <a:avLst>
              <a:gd name="adj1" fmla="val 85051"/>
              <a:gd name="adj2" fmla="val 9887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4235" y="0"/>
            <a:ext cx="728436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a. Hoạt </a:t>
            </a:r>
            <a:r>
              <a:rPr lang="en-US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động cơ bản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4303913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 animBg="1"/>
      <p:bldP spid="20" grpId="0" animBg="1"/>
      <p:bldP spid="21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85800"/>
            <a:ext cx="8686800" cy="6172200"/>
          </a:xfrm>
          <a:prstGeom prst="rect">
            <a:avLst/>
          </a:prstGeom>
        </p:spPr>
      </p:pic>
      <p:sp>
        <p:nvSpPr>
          <p:cNvPr id="8" name="Oval Callout 7"/>
          <p:cNvSpPr/>
          <p:nvPr/>
        </p:nvSpPr>
        <p:spPr>
          <a:xfrm>
            <a:off x="3505200" y="3352800"/>
            <a:ext cx="3962400" cy="1368152"/>
          </a:xfrm>
          <a:prstGeom prst="wedgeEllipseCallout">
            <a:avLst>
              <a:gd name="adj1" fmla="val -61275"/>
              <a:gd name="adj2" fmla="val 17810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ghim</a:t>
            </a: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76200" y="1066800"/>
            <a:ext cx="9220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Oval Callout 12"/>
          <p:cNvSpPr/>
          <p:nvPr/>
        </p:nvSpPr>
        <p:spPr>
          <a:xfrm>
            <a:off x="4343400" y="3200400"/>
            <a:ext cx="4343400" cy="1795287"/>
          </a:xfrm>
          <a:prstGeom prst="wedgeEllipseCallout">
            <a:avLst>
              <a:gd name="adj1" fmla="val -43060"/>
              <a:gd name="adj2" fmla="val -13606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tệp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tệp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Callout 13"/>
          <p:cNvSpPr/>
          <p:nvPr/>
        </p:nvSpPr>
        <p:spPr>
          <a:xfrm>
            <a:off x="2667000" y="5062713"/>
            <a:ext cx="2286000" cy="1033287"/>
          </a:xfrm>
          <a:prstGeom prst="wedgeEllipseCallout">
            <a:avLst>
              <a:gd name="adj1" fmla="val 122931"/>
              <a:gd name="adj2" fmla="val 8031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Open</a:t>
            </a: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34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838200"/>
            <a:ext cx="8686800" cy="6019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4800" y="3581400"/>
            <a:ext cx="8534400" cy="16764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gửi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2667000" y="5062713"/>
            <a:ext cx="2286000" cy="1033287"/>
          </a:xfrm>
          <a:prstGeom prst="wedgeEllipseCallout">
            <a:avLst>
              <a:gd name="adj1" fmla="val -109905"/>
              <a:gd name="adj2" fmla="val 6842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48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35803"/>
            <a:ext cx="78486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2. NHẬN THƯ CÓ TỆP </a:t>
            </a:r>
            <a:r>
              <a:rPr lang="en-US" sz="2400" b="1" cap="all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2400" b="1" cap="all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ĐÍNH </a:t>
            </a:r>
            <a:r>
              <a:rPr lang="en-U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KÈM</a:t>
            </a:r>
            <a:endParaRPr lang="en-US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 descr="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4204"/>
            <a:ext cx="8915400" cy="5181600"/>
          </a:xfrm>
          <a:prstGeom prst="rect">
            <a:avLst/>
          </a:prstGeom>
        </p:spPr>
      </p:pic>
      <p:sp>
        <p:nvSpPr>
          <p:cNvPr id="11" name="Rounded Rectangular Callout 10"/>
          <p:cNvSpPr/>
          <p:nvPr/>
        </p:nvSpPr>
        <p:spPr>
          <a:xfrm>
            <a:off x="3893070" y="1214204"/>
            <a:ext cx="3200400" cy="1616964"/>
          </a:xfrm>
          <a:prstGeom prst="wedgeRoundRectCallout">
            <a:avLst>
              <a:gd name="adj1" fmla="val 68132"/>
              <a:gd name="adj2" fmla="val 96728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ghim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đính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kèm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tệp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609600" y="4648200"/>
            <a:ext cx="3200400" cy="1616964"/>
          </a:xfrm>
          <a:prstGeom prst="wedgeRoundRectCallout">
            <a:avLst>
              <a:gd name="adj1" fmla="val 83948"/>
              <a:gd name="adj2" fmla="val -9883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đúp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48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85800"/>
            <a:ext cx="8915400" cy="5867400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4953000" y="5181600"/>
            <a:ext cx="3200400" cy="1312164"/>
          </a:xfrm>
          <a:prstGeom prst="wedgeRoundRectCallout">
            <a:avLst>
              <a:gd name="adj1" fmla="val -103260"/>
              <a:gd name="adj2" fmla="val 11099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tải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85800"/>
            <a:ext cx="9144000" cy="5867400"/>
          </a:xfrm>
          <a:prstGeom prst="rect">
            <a:avLst/>
          </a:prstGeom>
        </p:spPr>
      </p:pic>
      <p:sp>
        <p:nvSpPr>
          <p:cNvPr id="7" name="Rounded Rectangular Callout 6"/>
          <p:cNvSpPr/>
          <p:nvPr/>
        </p:nvSpPr>
        <p:spPr>
          <a:xfrm>
            <a:off x="5105400" y="2317329"/>
            <a:ext cx="2895600" cy="1312164"/>
          </a:xfrm>
          <a:prstGeom prst="wedgeRoundRectCallout">
            <a:avLst>
              <a:gd name="adj1" fmla="val -55218"/>
              <a:gd name="adj2" fmla="val -152620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tệp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tải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2209800" y="4343400"/>
            <a:ext cx="2514600" cy="1312164"/>
          </a:xfrm>
          <a:prstGeom prst="wedgeRoundRectCallout">
            <a:avLst>
              <a:gd name="adj1" fmla="val 118956"/>
              <a:gd name="adj2" fmla="val 89890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Save</a:t>
            </a: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07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588818" y="335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i="0" u="none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A.HOẠT ĐỘNG CƠ BẢN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83134"/>
            <a:ext cx="9144000" cy="5774866"/>
          </a:xfrm>
          <a:prstGeom prst="rect">
            <a:avLst/>
          </a:prstGeom>
        </p:spPr>
      </p:pic>
      <p:sp>
        <p:nvSpPr>
          <p:cNvPr id="2" name="Rounded Rectangular Callout 1"/>
          <p:cNvSpPr/>
          <p:nvPr/>
        </p:nvSpPr>
        <p:spPr>
          <a:xfrm>
            <a:off x="2057400" y="3970567"/>
            <a:ext cx="2895600" cy="1066800"/>
          </a:xfrm>
          <a:prstGeom prst="wedgeRoundRectCallout">
            <a:avLst>
              <a:gd name="adj1" fmla="val -90689"/>
              <a:gd name="adj2" fmla="val -86850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Xem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các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thư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đã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gửi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và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thư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nháp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0" y="3048000"/>
            <a:ext cx="1447800" cy="60960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Multidocument 5"/>
          <p:cNvSpPr/>
          <p:nvPr/>
        </p:nvSpPr>
        <p:spPr>
          <a:xfrm>
            <a:off x="0" y="1083134"/>
            <a:ext cx="9144000" cy="577486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</a:rPr>
              <a:t>Thư</a:t>
            </a:r>
            <a:r>
              <a:rPr lang="en-US" sz="7200" dirty="0" smtClean="0">
                <a:solidFill>
                  <a:srgbClr val="FF0000"/>
                </a:solidFill>
              </a:rPr>
              <a:t>  </a:t>
            </a:r>
            <a:r>
              <a:rPr lang="en-US" sz="7200" dirty="0" err="1" smtClean="0">
                <a:solidFill>
                  <a:srgbClr val="FF0000"/>
                </a:solidFill>
              </a:rPr>
              <a:t>nháp</a:t>
            </a:r>
            <a:r>
              <a:rPr lang="en-US" sz="7200" dirty="0" smtClean="0">
                <a:solidFill>
                  <a:srgbClr val="FF0000"/>
                </a:solidFill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</a:rPr>
              <a:t>là</a:t>
            </a:r>
            <a:r>
              <a:rPr lang="en-US" sz="7200" dirty="0" smtClean="0">
                <a:solidFill>
                  <a:srgbClr val="FF0000"/>
                </a:solidFill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</a:rPr>
              <a:t>thư</a:t>
            </a:r>
            <a:r>
              <a:rPr lang="en-US" sz="7200" dirty="0" smtClean="0">
                <a:solidFill>
                  <a:srgbClr val="FF0000"/>
                </a:solidFill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</a:rPr>
              <a:t>đã</a:t>
            </a:r>
            <a:r>
              <a:rPr lang="en-US" sz="7200" dirty="0" smtClean="0">
                <a:solidFill>
                  <a:srgbClr val="FF0000"/>
                </a:solidFill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</a:rPr>
              <a:t>soạn</a:t>
            </a:r>
            <a:r>
              <a:rPr lang="en-US" sz="7200" dirty="0" smtClean="0">
                <a:solidFill>
                  <a:srgbClr val="FF0000"/>
                </a:solidFill>
              </a:rPr>
              <a:t>  </a:t>
            </a:r>
            <a:r>
              <a:rPr lang="en-US" sz="7200" dirty="0" err="1" smtClean="0">
                <a:solidFill>
                  <a:srgbClr val="FF0000"/>
                </a:solidFill>
              </a:rPr>
              <a:t>nhưng</a:t>
            </a:r>
            <a:r>
              <a:rPr lang="en-US" sz="7200" dirty="0" smtClean="0">
                <a:solidFill>
                  <a:srgbClr val="FF0000"/>
                </a:solidFill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</a:rPr>
              <a:t>chưa</a:t>
            </a:r>
            <a:r>
              <a:rPr lang="en-US" sz="7200" dirty="0" smtClean="0">
                <a:solidFill>
                  <a:srgbClr val="FF0000"/>
                </a:solidFill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</a:rPr>
              <a:t>được</a:t>
            </a:r>
            <a:r>
              <a:rPr lang="en-US" sz="7200" dirty="0" smtClean="0">
                <a:solidFill>
                  <a:srgbClr val="FF0000"/>
                </a:solidFill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</a:rPr>
              <a:t>gửi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4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ardrop 2"/>
          <p:cNvSpPr/>
          <p:nvPr/>
        </p:nvSpPr>
        <p:spPr>
          <a:xfrm>
            <a:off x="-152400" y="1295400"/>
            <a:ext cx="4800600" cy="5029200"/>
          </a:xfrm>
          <a:prstGeom prst="teardrop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smtClean="0">
                <a:solidFill>
                  <a:srgbClr val="7030A0"/>
                </a:solidFill>
              </a:rPr>
              <a:t>    1.Soạn và gửi cho bạn trong nhóm bức thư có đính kèm 1 tệp văn bản word(.docx) với nội dung như sau:</a:t>
            </a:r>
            <a:endParaRPr lang="en-US" dirty="0" smtClean="0">
              <a:solidFill>
                <a:srgbClr val="7030A0"/>
              </a:solidFill>
            </a:endParaRPr>
          </a:p>
          <a:p>
            <a:pPr algn="ctr"/>
            <a:r>
              <a:rPr lang="en-US" sz="2400" b="1" i="1" dirty="0" err="1" smtClean="0">
                <a:solidFill>
                  <a:srgbClr val="FF0000"/>
                </a:solidFill>
              </a:rPr>
              <a:t>Bạn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thân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mến</a:t>
            </a:r>
            <a:r>
              <a:rPr lang="en-US" sz="2400" b="1" i="1" dirty="0" smtClean="0">
                <a:solidFill>
                  <a:srgbClr val="FF0000"/>
                </a:solidFill>
              </a:rPr>
              <a:t>!</a:t>
            </a:r>
          </a:p>
          <a:p>
            <a:pPr algn="ctr"/>
            <a:r>
              <a:rPr lang="en-US" sz="2400" b="1" i="1" dirty="0" err="1" smtClean="0">
                <a:solidFill>
                  <a:srgbClr val="FF0000"/>
                </a:solidFill>
              </a:rPr>
              <a:t>Tớ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mới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sưu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tập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một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bài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thơ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rất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hay.Tớ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đã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soạn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thảo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và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trình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bày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rất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đẹp.Tớ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gửi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cho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bạn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cùng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xem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nhé</a:t>
            </a:r>
            <a:r>
              <a:rPr lang="en-US" sz="2400" b="1" i="1" dirty="0" smtClean="0">
                <a:solidFill>
                  <a:srgbClr val="FF0000"/>
                </a:solidFill>
              </a:rPr>
              <a:t>!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4" name="Frame 3"/>
          <p:cNvSpPr/>
          <p:nvPr/>
        </p:nvSpPr>
        <p:spPr>
          <a:xfrm>
            <a:off x="4876800" y="1295400"/>
            <a:ext cx="4114800" cy="5029200"/>
          </a:xfrm>
          <a:prstGeom prst="frame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2.Đăng </a:t>
            </a:r>
            <a:r>
              <a:rPr lang="en-US" sz="2800" b="1" dirty="0" err="1" smtClean="0">
                <a:solidFill>
                  <a:schemeClr val="tx1"/>
                </a:solidFill>
              </a:rPr>
              <a:t>nhập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vào</a:t>
            </a:r>
            <a:r>
              <a:rPr lang="en-US" sz="2800" b="1" dirty="0" smtClean="0">
                <a:solidFill>
                  <a:schemeClr val="tx1"/>
                </a:solidFill>
              </a:rPr>
              <a:t>  </a:t>
            </a:r>
            <a:r>
              <a:rPr lang="en-US" sz="2800" b="1" dirty="0" err="1" smtClean="0">
                <a:solidFill>
                  <a:schemeClr val="tx1"/>
                </a:solidFill>
              </a:rPr>
              <a:t>hộp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thư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của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em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để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đọc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thư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bạn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gửi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cho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mình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và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tải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về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máy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tính</a:t>
            </a:r>
            <a:r>
              <a:rPr lang="en-US" sz="2800" b="1" dirty="0" smtClean="0">
                <a:solidFill>
                  <a:schemeClr val="tx1"/>
                </a:solidFill>
              </a:rPr>
              <a:t>  </a:t>
            </a:r>
            <a:r>
              <a:rPr lang="en-US" sz="2800" b="1" dirty="0" err="1" smtClean="0">
                <a:solidFill>
                  <a:schemeClr val="tx1"/>
                </a:solidFill>
              </a:rPr>
              <a:t>tệp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đính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kèm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3.Đăng </a:t>
            </a:r>
            <a:r>
              <a:rPr lang="en-US" sz="2800" b="1" dirty="0" err="1" smtClean="0">
                <a:solidFill>
                  <a:schemeClr val="tx1"/>
                </a:solidFill>
              </a:rPr>
              <a:t>xuất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khỏi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hộp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thư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của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em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sau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khi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đọc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xong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thư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của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bạn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gửi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04608" y="159603"/>
            <a:ext cx="620362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NỘI DUNG THỰC HÀNH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606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10&quot;/&gt;&lt;property id=&quot;20307&quot; value=&quot;258&quot;/&gt;&lt;/object&gt;&lt;object type=&quot;3&quot; unique_id=&quot;10006&quot;&gt;&lt;property id=&quot;20148&quot; value=&quot;5&quot;/&gt;&lt;property id=&quot;20300&quot; value=&quot;Slide 11&quot;/&gt;&lt;property id=&quot;20307&quot; value=&quot;259&quot;/&gt;&lt;/object&gt;&lt;object type=&quot;3&quot; unique_id=&quot;10007&quot;&gt;&lt;property id=&quot;20148&quot; value=&quot;5&quot;/&gt;&lt;property id=&quot;20300&quot; value=&quot;Slide 12&quot;/&gt;&lt;property id=&quot;20307&quot; value=&quot;262&quot;/&gt;&lt;/object&gt;&lt;object type=&quot;3&quot; unique_id=&quot;10008&quot;&gt;&lt;property id=&quot;20148&quot; value=&quot;5&quot;/&gt;&lt;property id=&quot;20300&quot; value=&quot;Slide 13&quot;/&gt;&lt;property id=&quot;20307&quot; value=&quot;261&quot;/&gt;&lt;/object&gt;&lt;object type=&quot;3&quot; unique_id=&quot;10010&quot;&gt;&lt;property id=&quot;20148&quot; value=&quot;5&quot;/&gt;&lt;property id=&quot;20300&quot; value=&quot;Slide 14&quot;/&gt;&lt;property id=&quot;20307&quot; value=&quot;263&quot;/&gt;&lt;/object&gt;&lt;object type=&quot;3&quot; unique_id=&quot;10011&quot;&gt;&lt;property id=&quot;20148&quot; value=&quot;5&quot;/&gt;&lt;property id=&quot;20300&quot; value=&quot;Slide 16 - &amp;quot;B.HOẠT ĐỘNG THỰC HÀNH&amp;quot;&quot;/&gt;&lt;property id=&quot;20307&quot; value=&quot;266&quot;/&gt;&lt;/object&gt;&lt;object type=&quot;3&quot; unique_id=&quot;10012&quot;&gt;&lt;property id=&quot;20148&quot; value=&quot;5&quot;/&gt;&lt;property id=&quot;20300&quot; value=&quot;Slide 17&quot;/&gt;&lt;property id=&quot;20307&quot; value=&quot;265&quot;/&gt;&lt;/object&gt;&lt;object type=&quot;3&quot; unique_id=&quot;10013&quot;&gt;&lt;property id=&quot;20148&quot; value=&quot;5&quot;/&gt;&lt;property id=&quot;20300&quot; value=&quot;Slide 18&quot;/&gt;&lt;property id=&quot;20307&quot; value=&quot;264&quot;/&gt;&lt;/object&gt;&lt;object type=&quot;3&quot; unique_id=&quot;10050&quot;&gt;&lt;property id=&quot;20148&quot; value=&quot;5&quot;/&gt;&lt;property id=&quot;20300&quot; value=&quot;Slide 15&quot;/&gt;&lt;property id=&quot;20307&quot; value=&quot;267&quot;/&gt;&lt;/object&gt;&lt;object type=&quot;3&quot; unique_id=&quot;10159&quot;&gt;&lt;property id=&quot;20148&quot; value=&quot;5&quot;/&gt;&lt;property id=&quot;20300&quot; value=&quot;Slide 3&quot;/&gt;&lt;property id=&quot;20307&quot; value=&quot;268&quot;/&gt;&lt;/object&gt;&lt;object type=&quot;3&quot; unique_id=&quot;10160&quot;&gt;&lt;property id=&quot;20148&quot; value=&quot;5&quot;/&gt;&lt;property id=&quot;20300&quot; value=&quot;Slide 4&quot;/&gt;&lt;property id=&quot;20307&quot; value=&quot;269&quot;/&gt;&lt;/object&gt;&lt;object type=&quot;3&quot; unique_id=&quot;10161&quot;&gt;&lt;property id=&quot;20148&quot; value=&quot;5&quot;/&gt;&lt;property id=&quot;20300&quot; value=&quot;Slide 5&quot;/&gt;&lt;property id=&quot;20307&quot; value=&quot;270&quot;/&gt;&lt;/object&gt;&lt;object type=&quot;3&quot; unique_id=&quot;10162&quot;&gt;&lt;property id=&quot;20148&quot; value=&quot;5&quot;/&gt;&lt;property id=&quot;20300&quot; value=&quot;Slide 6&quot;/&gt;&lt;property id=&quot;20307&quot; value=&quot;274&quot;/&gt;&lt;/object&gt;&lt;object type=&quot;3&quot; unique_id=&quot;10261&quot;&gt;&lt;property id=&quot;20148&quot; value=&quot;5&quot;/&gt;&lt;property id=&quot;20300&quot; value=&quot;Slide 19&quot;/&gt;&lt;property id=&quot;20307&quot; value=&quot;275&quot;/&gt;&lt;/object&gt;&lt;object type=&quot;3&quot; unique_id=&quot;10262&quot;&gt;&lt;property id=&quot;20148&quot; value=&quot;5&quot;/&gt;&lt;property id=&quot;20300&quot; value=&quot;Slide 20&quot;/&gt;&lt;property id=&quot;20307&quot; value=&quot;276&quot;/&gt;&lt;/object&gt;&lt;object type=&quot;3&quot; unique_id=&quot;10391&quot;&gt;&lt;property id=&quot;20148&quot; value=&quot;5&quot;/&gt;&lt;property id=&quot;20300&quot; value=&quot;Slide 2&quot;/&gt;&lt;property id=&quot;20307&quot; value=&quot;279&quot;/&gt;&lt;/object&gt;&lt;object type=&quot;3&quot; unique_id=&quot;10392&quot;&gt;&lt;property id=&quot;20148&quot; value=&quot;5&quot;/&gt;&lt;property id=&quot;20300&quot; value=&quot;Slide 7&quot;/&gt;&lt;property id=&quot;20307&quot; value=&quot;282&quot;/&gt;&lt;/object&gt;&lt;object type=&quot;3&quot; unique_id=&quot;10393&quot;&gt;&lt;property id=&quot;20148&quot; value=&quot;5&quot;/&gt;&lt;property id=&quot;20300&quot; value=&quot;Slide 8&quot;/&gt;&lt;property id=&quot;20307&quot; value=&quot;281&quot;/&gt;&lt;/object&gt;&lt;object type=&quot;3&quot; unique_id=&quot;10394&quot;&gt;&lt;property id=&quot;20148&quot; value=&quot;5&quot;/&gt;&lt;property id=&quot;20300&quot; value=&quot;Slide 9&quot;/&gt;&lt;property id=&quot;20307&quot; value=&quot;280&quot;/&gt;&lt;/object&gt;&lt;object type=&quot;3&quot; unique_id=&quot;10417&quot;&gt;&lt;property id=&quot;20148&quot; value=&quot;5&quot;/&gt;&lt;property id=&quot;20300&quot; value=&quot;Slide 1&quot;/&gt;&lt;property id=&quot;20307&quot; value=&quot;28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</TotalTime>
  <Words>266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3: THƯ ĐIỆN TỬ (EMAIL)</dc:title>
  <dc:creator>Windows User</dc:creator>
  <cp:lastModifiedBy>Admin</cp:lastModifiedBy>
  <cp:revision>75</cp:revision>
  <dcterms:created xsi:type="dcterms:W3CDTF">2018-09-03T07:37:15Z</dcterms:created>
  <dcterms:modified xsi:type="dcterms:W3CDTF">2021-09-26T12:38:13Z</dcterms:modified>
</cp:coreProperties>
</file>